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90" r:id="rId3"/>
    <p:sldId id="399" r:id="rId4"/>
    <p:sldId id="348" r:id="rId5"/>
    <p:sldId id="378" r:id="rId6"/>
    <p:sldId id="320" r:id="rId7"/>
    <p:sldId id="398" r:id="rId8"/>
    <p:sldId id="407" r:id="rId9"/>
    <p:sldId id="386" r:id="rId10"/>
    <p:sldId id="385" r:id="rId11"/>
    <p:sldId id="408" r:id="rId12"/>
    <p:sldId id="410" r:id="rId13"/>
    <p:sldId id="411" r:id="rId14"/>
    <p:sldId id="305" r:id="rId15"/>
  </p:sldIdLst>
  <p:sldSz cx="12192000" cy="6858000"/>
  <p:notesSz cx="12192000" cy="6858000"/>
  <p:custDataLst>
    <p:tags r:id="rId1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9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6238" autoAdjust="0"/>
  </p:normalViewPr>
  <p:slideViewPr>
    <p:cSldViewPr showGuides="1">
      <p:cViewPr>
        <p:scale>
          <a:sx n="125" d="100"/>
          <a:sy n="125" d="100"/>
        </p:scale>
        <p:origin x="114" y="-294"/>
      </p:cViewPr>
      <p:guideLst>
        <p:guide orient="horz" pos="2949"/>
        <p:guide pos="21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6A546-997F-78B9-CD97-D68C749FD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D43BF9C-F386-95E1-2DEB-2ECE368CC1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432809A-11C5-CBE2-03BF-66F9AAB34A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718EA1-EE57-F39F-CE46-946F8880C5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578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53186-671A-A868-37C3-3E83F7CE1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1085EA3-35C6-4A90-E0CD-29BB14B472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B51D85A-CF86-B29E-4404-11CD6B9F25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3E2A73-374A-0DE7-08A5-B6BD1C32A5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473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50E24-7049-FD84-0AD9-ED059A989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DFEEC3D-F068-511F-96A9-DF9644E57D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4FDF0BA-DBC7-4893-218F-14B21F018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ACF0A1-397C-E990-57DA-FC52E02372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289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10/27/2025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8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0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1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22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29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2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3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5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-217" y="95970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216648" y="5917795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Jingbo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 Liu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2491" y="1319049"/>
            <a:ext cx="1108710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Federated Continual Recommendation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690017" y="5117682"/>
            <a:ext cx="19818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</a:t>
            </a:r>
            <a:r>
              <a:rPr lang="en-US" altLang="zh-CN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CIKM_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b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</a:b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577942" y="5076509"/>
            <a:ext cx="7277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zh-CN" dirty="0"/>
              <a:t>https://github.com/Jaehyung-Lim/F3CRec-CIKM-25</a:t>
            </a:r>
            <a:endParaRPr lang="zh-CN" altLang="en-US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9C2D3F57-F55B-0E76-DBA0-0BDD3C05B0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27652" y="1889579"/>
            <a:ext cx="7277411" cy="31335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646374" y="33042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B1D81AC-D65E-7B33-D530-3CFB4AD650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0" y="1084192"/>
            <a:ext cx="8885915" cy="280177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3A2C539-11B2-D591-0870-DE220C411E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01078" y="3902199"/>
            <a:ext cx="8165263" cy="26707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7C751-5CBB-EF1F-F905-8D69E6F19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A54E322-26CF-2C59-03EF-265F4F445EC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2C440BE-A50C-54AD-B7D9-BBB1A0983F8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E68A418-BADD-3964-48C9-1A0774EA5396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E68AA45D-F71D-574B-58CF-2181A67425A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9037A450-5BA0-3613-1EFC-1318D220137C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A0EA5DB7-5696-7F78-44B8-F842C3EC16F9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8FE9137-830D-EB01-216F-5F3A49AAE3C8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6034E49-280B-08EF-7230-020CBC279A1F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39FD55AB-2C97-1840-F691-DF3B537CF79B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F7F3560D-2DF7-F3C2-3AAE-9D869ADC704D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150BAA2-D525-60AB-4EAF-200481851BA7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B287BF05-668E-74A7-D6A7-03DD41A6E557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6D77FB3A-6637-E545-FB4E-0C3F905EEA57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630E035-7746-5E49-E1D7-996B0696613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E92E9934-B0C1-5BED-65B6-59FEAB7D2794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CE8D6B13-ADF9-AC51-3A50-355A8FBEDB57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48C69B6A-65F5-102E-7629-198681C3DEEA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435E76FD-165F-3917-DC03-B2B739F80A86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D99B4651-9B9A-FBCE-57B3-C57AE620D730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B9C37692-B9A0-1235-A705-57155E8CBD2A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FC1851B6-95FE-E6CA-301E-1BE225994FE7}"/>
              </a:ext>
            </a:extLst>
          </p:cNvPr>
          <p:cNvSpPr txBox="1"/>
          <p:nvPr/>
        </p:nvSpPr>
        <p:spPr>
          <a:xfrm>
            <a:off x="4646374" y="33042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BF6EC1D-478C-4A6C-F825-A94019E2D4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9521" y="1828800"/>
            <a:ext cx="9123809" cy="4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15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68985-C993-3ED9-4E73-4FDD150BA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6059617-4E9F-4A96-1027-5BBC1D68E23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861C9511-903D-B04F-1B5B-16BC7D46051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5BB148E-F7AA-4B9F-1DF0-E028B9160396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75A3073-D0F7-1A86-52A2-CC3B648DD0A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5579031-D248-43A7-2903-12CEB250E924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51FF2197-9C8A-5C43-77F9-A9A005A6EF7E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D7C8E4F-0CBD-39CB-A34A-DA677EE544FF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30CBB1F-CC44-0A93-1561-C14E8404325D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7CCC9DC6-CC02-F3A9-2CFE-DDF9FD758351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3222CA69-B0C5-8683-DBD0-71CB1ECA52C0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2CB35090-E5ED-32CD-85F4-4AD45241B0F6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126F393-5C72-4635-86EA-C97B751E088F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01A9F905-E07C-257E-5305-45205B548069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DBE4AE6B-7FBC-7882-4B82-98E77343CBA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D256C68B-F861-1DF9-7E94-DDD29374DD5F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56F62433-8E5E-D8C7-DB55-FE0381929DD5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BF7199F0-AE9F-1810-C39E-BDB3289364CC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0B96593B-6536-8730-2FC5-568415AD81A1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B5356958-393E-0028-0B14-2CAD2684843B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64C1CAD-A6AB-FA08-2C65-00709CC7ECA5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1C906CFC-41C3-440D-A1E4-7DF500BB6AFD}"/>
              </a:ext>
            </a:extLst>
          </p:cNvPr>
          <p:cNvSpPr txBox="1"/>
          <p:nvPr/>
        </p:nvSpPr>
        <p:spPr>
          <a:xfrm>
            <a:off x="4646374" y="33042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CF433B48-516D-BE26-43DD-33BAD5905F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1200" y="1264668"/>
            <a:ext cx="7711850" cy="54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83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09CAE-3CC9-EA90-21B9-8A65A2851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1E32190-16CD-60B5-A37A-9B463DDD20F5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6387F5E7-A101-D31B-68CC-F21526D865F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D4D8A69-2A21-68EC-6D5D-2D7FF9EA88CC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54F1F90-7554-E644-ABD6-226834D5D838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7418786A-7597-479C-CD58-FC7B4A3E04D8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0992B57F-AD35-867D-85DD-FE93292AC754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D66F8FCF-F6CF-5042-1218-D5ABB4F249D3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A3AB1040-9B62-2EF8-8026-2D5AECC26DB6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BE88AB0A-79AD-F92D-6936-34E8EA1A0CDC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51BAE999-B4E9-148B-9F66-A42D89922DF1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5CF6B30-5C9A-9915-29D8-453F36C5C183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CD760453-3DFE-FC84-ED4D-6FE844C582AD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0663F233-98D8-A059-3FF3-3BD65A2341CB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043FDCB4-A39A-F94A-1832-BEC4DD748267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1B237A14-F6C9-1F9E-A03B-A37F0C96C4C2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3FD04BC6-1775-C98E-7568-D5DE54130BE0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D9504E12-81C7-83F8-60C8-100E1BD629EB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E109EAB3-AD1D-7A60-DB21-5B791B5A699B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4D66E38B-DCA9-7E29-5631-7626EB9A71F3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E41E4901-73B2-C861-2074-2289AB3EFF25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65C00123-F8BA-65D1-CF7E-E13F98CD5B4B}"/>
              </a:ext>
            </a:extLst>
          </p:cNvPr>
          <p:cNvSpPr txBox="1"/>
          <p:nvPr/>
        </p:nvSpPr>
        <p:spPr>
          <a:xfrm>
            <a:off x="4646374" y="33042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A2935558-4226-2579-EFA9-B540949BCF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2625" y="1752600"/>
            <a:ext cx="10297390" cy="408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65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005127" y="1948359"/>
            <a:ext cx="51962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en-US" altLang="zh-CN" dirty="0"/>
              <a:t>While Federated Recommendation (</a:t>
            </a:r>
            <a:r>
              <a:rPr lang="en-US" altLang="zh-CN" dirty="0" err="1"/>
              <a:t>FedRec</a:t>
            </a:r>
            <a:r>
              <a:rPr lang="en-US" altLang="zh-CN" dirty="0"/>
              <a:t>) effectively protects privacy, </a:t>
            </a:r>
            <a:r>
              <a:rPr lang="en-US" altLang="zh-CN" dirty="0">
                <a:solidFill>
                  <a:srgbClr val="FF0000"/>
                </a:solidFill>
              </a:rPr>
              <a:t>existing methods struggle with non-stationary data streams</a:t>
            </a:r>
            <a:r>
              <a:rPr lang="en-US" altLang="zh-CN" dirty="0"/>
              <a:t>, failing to maintain consistent recommendation quality over time.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6085113" y="3981271"/>
            <a:ext cx="54071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2)</a:t>
            </a:r>
            <a:r>
              <a:rPr lang="zh-CN" altLang="en-US" dirty="0"/>
              <a:t> </a:t>
            </a:r>
            <a:r>
              <a:rPr lang="en-US" altLang="zh-CN" dirty="0"/>
              <a:t>On the other hand, Continual Learning Recommendation (CLRec) methods address evolving user preferences but </a:t>
            </a:r>
            <a:r>
              <a:rPr lang="en-US" altLang="zh-CN" dirty="0">
                <a:solidFill>
                  <a:srgbClr val="FF0000"/>
                </a:solidFill>
              </a:rPr>
              <a:t>typically assume centralized data access</a:t>
            </a:r>
            <a:r>
              <a:rPr lang="en-US" altLang="zh-CN" dirty="0"/>
              <a:t>, making them incompatible with FL constraints.</a:t>
            </a:r>
            <a:endParaRPr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56446E5B-56D5-36D7-DED3-9545F4A963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386" y="1676400"/>
            <a:ext cx="5852727" cy="4711391"/>
          </a:xfrm>
          <a:prstGeom prst="rect">
            <a:avLst/>
          </a:prstGeom>
        </p:spPr>
      </p:pic>
      <p:sp>
        <p:nvSpPr>
          <p:cNvPr id="27" name="object 16">
            <a:extLst>
              <a:ext uri="{FF2B5EF4-FFF2-40B4-BE49-F238E27FC236}">
                <a16:creationId xmlns:a16="http://schemas.microsoft.com/office/drawing/2014/main" id="{6BFCCB33-5C32-85C0-C488-932CBF5F50B0}"/>
              </a:ext>
            </a:extLst>
          </p:cNvPr>
          <p:cNvSpPr txBox="1"/>
          <p:nvPr/>
        </p:nvSpPr>
        <p:spPr>
          <a:xfrm>
            <a:off x="3115206" y="924346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 dirty="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 dirty="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643" y="50579"/>
            <a:ext cx="12192000" cy="884328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50301" y="107030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38699" y="880491"/>
            <a:ext cx="23241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CC62EF70-D32C-6357-E549-995A967AC8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550240"/>
            <a:ext cx="12192000" cy="46524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38699" y="1027594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A8A6F5E1-E946-4926-D4F1-9886ACDC5B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050" y="2288580"/>
            <a:ext cx="5533618" cy="304020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D21ED85-997C-E5CB-8718-B853D86040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09760" y="1529211"/>
            <a:ext cx="5008214" cy="77811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E32A3C3-117C-8507-1F18-CE0B70E4307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0687" y="2212980"/>
            <a:ext cx="5804426" cy="146387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69B60770-9E4F-14CE-8F14-DB9A4E64D97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88568" y="3761167"/>
            <a:ext cx="5804426" cy="645973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932B7D9A-FF04-9F0C-2BB0-0BB7856E98D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99181" y="4460411"/>
            <a:ext cx="5874858" cy="645973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BF05554B-7D6F-7AD5-EAC4-C387A47E68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99181" y="5172907"/>
            <a:ext cx="6005439" cy="77160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76A92E63-D368-EFCF-EEFD-E0C398C59B4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08038" y="5944515"/>
            <a:ext cx="5657143" cy="6380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35E487E4-3B65-D88A-ADDE-F033B40501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763" y="1591020"/>
            <a:ext cx="4138610" cy="50599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27BD70E-96B8-9148-FBAD-824EDAF717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8800" y="1775360"/>
            <a:ext cx="4724400" cy="7112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B6C53114-8FEA-1A99-5CEA-FBD77254C82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6400" y="2486560"/>
            <a:ext cx="5295238" cy="67619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22501CAE-7A56-8694-B6FD-35DC815622F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86400" y="3393733"/>
            <a:ext cx="5048191" cy="1169703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A7C0743F-EAE3-DF15-BA11-CFE427F987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15000" y="4563436"/>
            <a:ext cx="5148200" cy="70875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AF5E97F8-61B0-0C2C-05AB-4F6989FAC5E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34878" y="5239060"/>
            <a:ext cx="5549348" cy="54993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88A6B02-29A7-ADF7-9A2B-9F7BC39338D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99878" y="5834672"/>
            <a:ext cx="5797601" cy="5780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775574" y="325338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D800F00-0A89-1A80-B48F-32AD4203DC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2973" y="1147605"/>
            <a:ext cx="11696620" cy="52740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2D39C05-A265-D926-DAA2-1746FE6D01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379779"/>
            <a:ext cx="12192000" cy="4754719"/>
          </a:xfrm>
          <a:prstGeom prst="rect">
            <a:avLst/>
          </a:prstGeom>
        </p:spPr>
      </p:pic>
      <p:sp>
        <p:nvSpPr>
          <p:cNvPr id="25" name="object 16">
            <a:extLst>
              <a:ext uri="{FF2B5EF4-FFF2-40B4-BE49-F238E27FC236}">
                <a16:creationId xmlns:a16="http://schemas.microsoft.com/office/drawing/2014/main" id="{4CEEB3B2-412F-85D9-80B6-EF794578CB72}"/>
              </a:ext>
            </a:extLst>
          </p:cNvPr>
          <p:cNvSpPr txBox="1"/>
          <p:nvPr/>
        </p:nvSpPr>
        <p:spPr>
          <a:xfrm>
            <a:off x="4775574" y="325338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D0F1D9FF-DF44-B6AB-F9E8-27B63C2F08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6400" y="1447800"/>
            <a:ext cx="8687392" cy="4956048"/>
          </a:xfrm>
          <a:prstGeom prst="rect">
            <a:avLst/>
          </a:prstGeom>
        </p:spPr>
      </p:pic>
      <p:sp>
        <p:nvSpPr>
          <p:cNvPr id="25" name="object 16">
            <a:extLst>
              <a:ext uri="{FF2B5EF4-FFF2-40B4-BE49-F238E27FC236}">
                <a16:creationId xmlns:a16="http://schemas.microsoft.com/office/drawing/2014/main" id="{49423076-DE87-7BCA-A991-F3945D9A6F28}"/>
              </a:ext>
            </a:extLst>
          </p:cNvPr>
          <p:cNvSpPr txBox="1"/>
          <p:nvPr/>
        </p:nvSpPr>
        <p:spPr>
          <a:xfrm>
            <a:off x="4775574" y="325338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646374" y="347239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29A13BD1-01F9-EBC1-CBBB-1405656CD7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2770" y="1524000"/>
            <a:ext cx="9561808" cy="44526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643</Words>
  <Application>Microsoft Office PowerPoint</Application>
  <PresentationFormat>宽屏</PresentationFormat>
  <Paragraphs>202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bobo _</cp:lastModifiedBy>
  <cp:revision>398</cp:revision>
  <dcterms:created xsi:type="dcterms:W3CDTF">2023-09-17T03:47:00Z</dcterms:created>
  <dcterms:modified xsi:type="dcterms:W3CDTF">2025-10-27T09:37:51Z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2023-09-22T00:00:00Z</vt:filetime>
  </property>
  <property fmtid="{D5CDD505-2E9C-101B-9397-08002B2CF9AE}" pid="5" name="ICV">
    <vt:lpwstr>165D8468441041F7A078704589CAA259_13</vt:lpwstr>
  </property>
  <property fmtid="{D5CDD505-2E9C-101B-9397-08002B2CF9AE}" pid="6" name="KSOProductBuildVer">
    <vt:lpwstr>2052-12.1.0.20784</vt:lpwstr>
  </property>
</Properties>
</file>